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5" r:id="rId4"/>
    <p:sldId id="260" r:id="rId5"/>
    <p:sldId id="263" r:id="rId6"/>
    <p:sldId id="266" r:id="rId7"/>
    <p:sldId id="267" r:id="rId8"/>
    <p:sldId id="259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466"/>
    <a:srgbClr val="FFCE44"/>
    <a:srgbClr val="EEE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E5DEAF-76DA-480D-9073-78F2FAEA06FF}" v="28" dt="2024-03-06T13:54:13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6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69" y="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2D8F3-8886-4C53-3834-7B0B5E0E97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E7AF0E8-4ECB-6F88-7711-9C071049C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5D1C57-0A82-C3E2-38AD-0FAFCE26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5D448B-B844-ACFE-2F11-C60AA83C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96EC7FD-0A71-0438-B122-755F1B347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0522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ABB5C-4F94-EA5C-BD99-8B57C9B7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DF00BEE-E68B-53FE-C27A-E3593DEE1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82249B-6F29-7EF6-8AC8-86374983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2BC499-8115-FEB7-0A84-1AED7B9E1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A4C9BB-23F2-B3C3-F1FA-4FFCFF697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76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3E4A1F-97DF-AB11-3773-884A311D8F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5D9A04D-152B-297E-8365-BB535534D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E41D557-2ADD-6703-357F-80556D22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5F44B9-B6C7-1426-36AB-215E7E83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B46BABA-5C7B-ECF4-C983-43CCA454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229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4FB28-FEB8-7C98-FAC3-28E73A9AC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624D0D-CEC6-F608-0801-31E34178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94CAEB-0ABC-94D4-77DE-E06545AE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96E43EB-1C4C-04C1-C2F2-2E71752B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F7135-AA20-533D-342B-B7F837AB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90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9D5A6-A7E8-50D5-DB51-A50A5050F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F0B725-EFE9-9DFB-98F4-9BEFA95B0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3BF966E-9F87-FBBC-BF56-0A08BA00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88F998-A0F9-E871-A216-87C3E97DD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D63CDB-ABA2-04D0-4EEA-08C44459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768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65D92-F22D-F361-08FC-D2AA85B20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2CD1E9-C669-17F0-34A6-0502120EBE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FB5250-0A90-BF9C-19CF-AD63B7292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E6007DE-F2AC-8F5B-258B-ED96BAA0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00C10B-DF9F-3260-D146-F36EA076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29B4D3-6C21-8362-14F5-2157A0DE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1769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E42A3-787D-EBC4-0A1E-BC65EF64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D5914C-173E-CD77-0ED2-43A30C40B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5C5B252-2B39-FFDB-8C56-2B6CB03CA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A532D34-DFB2-2F32-A3B8-312821813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F45BB0A-46F7-AE66-5183-2FA6FA32B7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23110A2-A168-CE2C-E114-17554AFBA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1A41611-2E86-C344-925C-1EA2CBAE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A7549C8-92DD-B9AA-C878-243E5BFC8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91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B0F16-7A54-90F5-1C07-AE9C6499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A0710E7-3D6A-30D1-8F4F-54AB09CE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0E2E89C-3C45-DC84-9D38-DC4B493A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77934B-4AC1-E8F3-CD8B-DEE417DB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17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E466A4A-0E00-99F4-E571-E032B3325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95A0D07-0BD8-D7A2-339B-579708039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E52F0A-EFB0-C46B-E8FF-C4715EC48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82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42ADB-E693-0B61-2B18-73148950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EFB4A8-5C42-186A-B255-92FA4E7D9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7035FC-B410-1772-4EC8-EED933697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C67FD0B-B354-C631-2024-3C204D51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A29A0FD-2E30-9620-C3B0-CC3D6136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DA32D7-89F5-3DFC-B67E-5932BD31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18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FB064-1BA0-BB40-C0AC-1C83B908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969F626-0D12-5493-17AD-AE6F23732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4F18BE-3236-88DD-F7FC-40A9DC9BE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8D7FF4-13D3-59A4-60A0-F3CDD047D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DB0EAE-7DA2-8AB9-2739-CB766259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0291B9F-E3BB-CB22-AB03-87749323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889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77E9706-88DD-D68A-EDDD-00E71764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A9AABB-B247-3939-BAF2-D49ECF9E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43F0B6-E987-2727-CC73-1AD34897E2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1D629-E899-4FF7-9E33-5F1994F2D4F8}" type="datetimeFigureOut">
              <a:rPr lang="nl-NL" smtClean="0"/>
              <a:t>6-3-2024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C5AB8D5-E506-F144-7E74-D40B6BD71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DE9BE4-D3FE-E949-BDB6-52DC576CB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65EB0-669B-4C18-BA89-CC0DD31716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71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1AB58F3A-7E42-39B1-EDE1-C9BBF286B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9B720B4-A009-5318-8B8A-5C9A93866414}"/>
              </a:ext>
            </a:extLst>
          </p:cNvPr>
          <p:cNvSpPr/>
          <p:nvPr/>
        </p:nvSpPr>
        <p:spPr>
          <a:xfrm>
            <a:off x="-317242" y="-65315"/>
            <a:ext cx="12997543" cy="6997960"/>
          </a:xfrm>
          <a:prstGeom prst="rect">
            <a:avLst/>
          </a:prstGeom>
          <a:solidFill>
            <a:srgbClr val="EEE8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26E867D-BE76-FE46-A14B-812E7486F094}"/>
              </a:ext>
            </a:extLst>
          </p:cNvPr>
          <p:cNvSpPr/>
          <p:nvPr/>
        </p:nvSpPr>
        <p:spPr>
          <a:xfrm>
            <a:off x="-317242" y="5735637"/>
            <a:ext cx="12997543" cy="128908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56588EA-F5ED-3BCB-FAD3-41EC8DE93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3400" y="1925549"/>
            <a:ext cx="5502699" cy="2528751"/>
          </a:xfrm>
        </p:spPr>
        <p:txBody>
          <a:bodyPr>
            <a:noAutofit/>
          </a:bodyPr>
          <a:lstStyle/>
          <a:p>
            <a:r>
              <a:rPr lang="nl-NL" sz="8800" b="1" i="0" u="none" strike="noStrike" baseline="30000" dirty="0">
                <a:solidFill>
                  <a:srgbClr val="2C4466"/>
                </a:solidFill>
                <a:latin typeface="MohrRounded-BoldIt &lt;261E&gt;"/>
              </a:rPr>
              <a:t>Afval animatie!</a:t>
            </a:r>
            <a:endParaRPr lang="nl-NL" sz="8800" b="1" dirty="0">
              <a:solidFill>
                <a:srgbClr val="2C4466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7FD48B4-FFCD-61A6-3123-A9DCFC24A229}"/>
              </a:ext>
            </a:extLst>
          </p:cNvPr>
          <p:cNvSpPr/>
          <p:nvPr/>
        </p:nvSpPr>
        <p:spPr>
          <a:xfrm>
            <a:off x="-317242" y="5729470"/>
            <a:ext cx="12997543" cy="98766"/>
          </a:xfrm>
          <a:prstGeom prst="rect">
            <a:avLst/>
          </a:prstGeom>
          <a:solidFill>
            <a:srgbClr val="FFCE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Zwart-witte filmklapper">
            <a:extLst>
              <a:ext uri="{FF2B5EF4-FFF2-40B4-BE49-F238E27FC236}">
                <a16:creationId xmlns:a16="http://schemas.microsoft.com/office/drawing/2014/main" id="{A57AF607-0EFF-0DAA-BEA7-8C19BDE8F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309" y="-675708"/>
            <a:ext cx="9144000" cy="60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95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24FBA-CCE8-8F14-D902-3EFAD63A8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uitenshuis, Landvoertuig, voertuig, wiel&#10;&#10;Automatisch gegenereerde beschrijving">
            <a:extLst>
              <a:ext uri="{FF2B5EF4-FFF2-40B4-BE49-F238E27FC236}">
                <a16:creationId xmlns:a16="http://schemas.microsoft.com/office/drawing/2014/main" id="{8866EF3B-00BD-C7DF-2067-1457915E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24" y="-1868783"/>
            <a:ext cx="12269755" cy="7812383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0B6C6C82-A2A2-0028-FD80-54D8250C4E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50C0B76-4EEE-D72F-0D84-46781C1060E6}"/>
              </a:ext>
            </a:extLst>
          </p:cNvPr>
          <p:cNvSpPr/>
          <p:nvPr/>
        </p:nvSpPr>
        <p:spPr>
          <a:xfrm>
            <a:off x="-317242" y="5875602"/>
            <a:ext cx="12997543" cy="112236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B33E194-5F9F-4573-05AD-4F5824978F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24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FC89C-53AE-8EB1-3F37-A6DDE23C4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afval, Container, gras&#10;&#10;Automatisch gegenereerde beschrijving">
            <a:extLst>
              <a:ext uri="{FF2B5EF4-FFF2-40B4-BE49-F238E27FC236}">
                <a16:creationId xmlns:a16="http://schemas.microsoft.com/office/drawing/2014/main" id="{C521D7C8-E60C-992C-B099-63E0A7BE0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1308028"/>
            <a:ext cx="12316409" cy="8063399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F67A373A-CD73-B301-BE29-F84BDDD4BB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A6D5984-B1F3-5528-F21E-ABCA20361531}"/>
              </a:ext>
            </a:extLst>
          </p:cNvPr>
          <p:cNvSpPr/>
          <p:nvPr/>
        </p:nvSpPr>
        <p:spPr>
          <a:xfrm>
            <a:off x="-317242" y="5875602"/>
            <a:ext cx="12997543" cy="112236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D3D5E5A-FCB3-2C1A-F98F-423FD84D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5341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D030-2C01-B2B8-4A86-DA87F873C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buitenshuis, hemel, wolk, water&#10;&#10;Automatisch gegenereerde beschrijving">
            <a:extLst>
              <a:ext uri="{FF2B5EF4-FFF2-40B4-BE49-F238E27FC236}">
                <a16:creationId xmlns:a16="http://schemas.microsoft.com/office/drawing/2014/main" id="{DE749DB3-48F4-EE42-967B-3EE6B127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59" y="-780740"/>
            <a:ext cx="12329051" cy="821936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CB19A80-F600-95D7-5ED0-32B8AA48E2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8DF0229E-3104-DEC3-F362-CD7CA31CCCF5}"/>
              </a:ext>
            </a:extLst>
          </p:cNvPr>
          <p:cNvSpPr/>
          <p:nvPr/>
        </p:nvSpPr>
        <p:spPr>
          <a:xfrm>
            <a:off x="-317242" y="5875602"/>
            <a:ext cx="12997543" cy="112236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C8E7D44-7473-DD50-7BB4-C8A0B2A492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107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1513-EEC5-6C67-E395-61F36AECE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uitenshuis, afval, vervuiling, water&#10;&#10;Automatisch gegenereerde beschrijving">
            <a:extLst>
              <a:ext uri="{FF2B5EF4-FFF2-40B4-BE49-F238E27FC236}">
                <a16:creationId xmlns:a16="http://schemas.microsoft.com/office/drawing/2014/main" id="{C3AED0AC-5DFD-2FF8-409C-A4BD07AD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7" y="-554748"/>
            <a:ext cx="13100181" cy="8733454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F1E3010-CEFE-B4F6-90DE-DC4D1C0538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F01197B-2E6F-4DE1-747D-7FFE3ABDD934}"/>
              </a:ext>
            </a:extLst>
          </p:cNvPr>
          <p:cNvSpPr/>
          <p:nvPr/>
        </p:nvSpPr>
        <p:spPr>
          <a:xfrm>
            <a:off x="-317242" y="5875602"/>
            <a:ext cx="12997543" cy="112236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A6590D6-970F-8D08-9363-CA6D9F301C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1652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FDE86-37CE-E1CD-586B-06B65E0B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uitenshuis, gras, zeemeeuw, watervogel&#10;&#10;Automatisch gegenereerde beschrijving">
            <a:extLst>
              <a:ext uri="{FF2B5EF4-FFF2-40B4-BE49-F238E27FC236}">
                <a16:creationId xmlns:a16="http://schemas.microsoft.com/office/drawing/2014/main" id="{04045989-4029-B107-E2F3-DC2044FC9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108" y="-1890488"/>
            <a:ext cx="13164716" cy="877647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2FB998E-E86A-FB0E-EC87-5CF7EF3B59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207171D-3A57-78BF-466D-7DFF0DBB10C1}"/>
              </a:ext>
            </a:extLst>
          </p:cNvPr>
          <p:cNvSpPr/>
          <p:nvPr/>
        </p:nvSpPr>
        <p:spPr>
          <a:xfrm>
            <a:off x="-317242" y="5735637"/>
            <a:ext cx="12997543" cy="128908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21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EA4F9-CC7E-67D4-E864-C58DBA5E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shuis, zoogdier, gras, boom&#10;&#10;Automatisch gegenereerde beschrijving">
            <a:extLst>
              <a:ext uri="{FF2B5EF4-FFF2-40B4-BE49-F238E27FC236}">
                <a16:creationId xmlns:a16="http://schemas.microsoft.com/office/drawing/2014/main" id="{2F7EA63A-EDA0-AD2A-7496-075706F70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-969265"/>
            <a:ext cx="12435840" cy="8238745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1C966295-D0E6-0A7C-3069-29600B0599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C32BD97-39BB-0CB1-1267-91985ED4421F}"/>
              </a:ext>
            </a:extLst>
          </p:cNvPr>
          <p:cNvSpPr/>
          <p:nvPr/>
        </p:nvSpPr>
        <p:spPr>
          <a:xfrm>
            <a:off x="-317242" y="5875602"/>
            <a:ext cx="12997543" cy="112236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C1C6E4A6-5D36-4845-CAEF-D71B6583F2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62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BCA40-1441-A4AF-CC37-188F3747B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duiken, onderwater, rif, zwemmen&#10;&#10;Automatisch gegenereerde beschrijving">
            <a:extLst>
              <a:ext uri="{FF2B5EF4-FFF2-40B4-BE49-F238E27FC236}">
                <a16:creationId xmlns:a16="http://schemas.microsoft.com/office/drawing/2014/main" id="{3CA8C532-3FEF-7C11-0FDF-29A0FB31E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67" y="-791395"/>
            <a:ext cx="12454877" cy="830325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68E7465-104B-5530-CA70-E816055E6E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6D5C24F-172C-5008-73BB-0E754B0986BB}"/>
              </a:ext>
            </a:extLst>
          </p:cNvPr>
          <p:cNvSpPr/>
          <p:nvPr/>
        </p:nvSpPr>
        <p:spPr>
          <a:xfrm>
            <a:off x="-317242" y="5735637"/>
            <a:ext cx="12997543" cy="1289083"/>
          </a:xfrm>
          <a:prstGeom prst="rect">
            <a:avLst/>
          </a:prstGeom>
          <a:solidFill>
            <a:srgbClr val="2C44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39834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28EECA9A4CE14E8189FA2528DB3037" ma:contentTypeVersion="19" ma:contentTypeDescription="Een nieuw document maken." ma:contentTypeScope="" ma:versionID="21796cf61efb4b9289a198e3ee482b68">
  <xsd:schema xmlns:xsd="http://www.w3.org/2001/XMLSchema" xmlns:xs="http://www.w3.org/2001/XMLSchema" xmlns:p="http://schemas.microsoft.com/office/2006/metadata/properties" xmlns:ns2="ed557d21-a3fd-480d-82e9-96e26364d93c" xmlns:ns3="775e58d5-0ecd-4b78-876a-10a38af9a2f6" targetNamespace="http://schemas.microsoft.com/office/2006/metadata/properties" ma:root="true" ma:fieldsID="2ae19f5300ee85c4cc0f57b9eff34afe" ns2:_="" ns3:_="">
    <xsd:import namespace="ed557d21-a3fd-480d-82e9-96e26364d93c"/>
    <xsd:import namespace="775e58d5-0ecd-4b78-876a-10a38af9a2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Volgor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57d21-a3fd-480d-82e9-96e26364d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20f310e-6353-402f-ad07-65d457014d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Volgorde" ma:index="25" nillable="true" ma:displayName="Volgorde" ma:format="Dropdown" ma:internalName="Volgorde" ma:percentage="FALSE">
      <xsd:simpleType>
        <xsd:restriction base="dms:Number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5e58d5-0ecd-4b78-876a-10a38af9a2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2cc8b33-0586-46e9-9d6c-3206033e84f9}" ma:internalName="TaxCatchAll" ma:showField="CatchAllData" ma:web="775e58d5-0ecd-4b78-876a-10a38af9a2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DE6ED0-F383-4A52-B26A-C1B5FCD3B575}"/>
</file>

<file path=customXml/itemProps2.xml><?xml version="1.0" encoding="utf-8"?>
<ds:datastoreItem xmlns:ds="http://schemas.openxmlformats.org/officeDocument/2006/customXml" ds:itemID="{A83A6C15-3CA7-4C74-9CB5-CB73D3CBBFCB}"/>
</file>

<file path=docProps/app.xml><?xml version="1.0" encoding="utf-8"?>
<Properties xmlns="http://schemas.openxmlformats.org/officeDocument/2006/extended-properties" xmlns:vt="http://schemas.openxmlformats.org/officeDocument/2006/docPropsVTypes">
  <TotalTime>3162</TotalTime>
  <Words>3</Words>
  <Application>Microsoft Office PowerPoint</Application>
  <PresentationFormat>Breedbeeld</PresentationFormat>
  <Paragraphs>1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MohrRounded-BoldIt &lt;261E&gt;</vt:lpstr>
      <vt:lpstr>Kantoorthema</vt:lpstr>
      <vt:lpstr>Afval animatie!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Ontwerp je eigen exoskelet!</dc:title>
  <dc:creator>Ilse Doornbusch</dc:creator>
  <cp:lastModifiedBy>Ilse Doornbusch</cp:lastModifiedBy>
  <cp:revision>2</cp:revision>
  <dcterms:created xsi:type="dcterms:W3CDTF">2024-02-13T11:26:07Z</dcterms:created>
  <dcterms:modified xsi:type="dcterms:W3CDTF">2024-03-06T13:57:09Z</dcterms:modified>
</cp:coreProperties>
</file>